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74" r:id="rId14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3" autoAdjust="0"/>
    <p:restoredTop sz="95033" autoAdjust="0"/>
  </p:normalViewPr>
  <p:slideViewPr>
    <p:cSldViewPr snapToGrid="0" snapToObjects="1">
      <p:cViewPr varScale="1">
        <p:scale>
          <a:sx n="163" d="100"/>
          <a:sy n="163" d="100"/>
        </p:scale>
        <p:origin x="2352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Schulverteilung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Tabelle1!$A$2:$A$3</c:f>
              <c:strCache>
                <c:ptCount val="2"/>
                <c:pt idx="0">
                  <c:v>BOS</c:v>
                </c:pt>
                <c:pt idx="1">
                  <c:v>FOS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7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54-4185-BE96-57BC4068BC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DCF792-443A-4FD0-A3DA-4FCF2F6D7B8C}" type="datetime1">
              <a:rPr lang="en-GB" smtClean="0"/>
              <a:t>22/01/2024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43CD2B-A33A-4AAA-A84D-C16DCF3ADE3E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0FFC8AD5-C329-496E-BCF2-0809D6F0CB50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C00C0C-C787-4DA0-BB15-BE1D54FC3869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DDE387-76E6-446C-B829-0E8C0B174171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7AB58A-57FF-4885-9B0C-FF8F5F32457E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A785A2-83F3-4CC3-B704-C68E8AAE5F3A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BED67-9580-4FA4-97B5-A5E195D81A53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395BDA-398D-4375-9019-3BEC1D10FCE9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5BF75-B0B2-4A51-B3DF-71D3D1F6D1F8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C1748C-E82D-495B-8EBF-8E1A8947A970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21552F-1D3E-440B-BB48-D8CC39A7FE39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68592E-0D2E-4227-812D-A1AF6778D95B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2D208F-547B-4225-8D99-14EFAE09E88A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A6E6B8-C81E-44CD-94D7-562E9A9CC48B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6D41C0-1FE7-4365-8105-6573436B100F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040549-EBD3-46A8-BBE1-B0D6DAD810D6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4A7B0-A803-48EB-B928-17C9778CB737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E0C383-5762-4350-8B0C-BBD7EEB87FEC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48760432-64E1-492A-A99A-DD20BDEC9669}" type="datetime1">
              <a:rPr lang="en-GB" noProof="0" smtClean="0"/>
              <a:t>22/01/2024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n-GB" b="1" dirty="0"/>
              <a:t>Robotic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By „Kraft auf Fläche“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Danke für die </a:t>
            </a:r>
            <a:r>
              <a:rPr lang="en-GB" dirty="0" err="1"/>
              <a:t>Aufmerksamkeit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DAD5D-2FBA-4236-3411-D7BC924F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sind wir?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6485DB-AC32-9F7F-1D64-80A8B306A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8 Personen</a:t>
            </a:r>
            <a:endParaRPr lang="en-GB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2E759FC-99B4-F979-C46F-5FB9C0A92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2299945"/>
              </p:ext>
            </p:extLst>
          </p:nvPr>
        </p:nvGraphicFramePr>
        <p:xfrm>
          <a:off x="6674337" y="609600"/>
          <a:ext cx="4831862" cy="3221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8085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9CAD1-A5FF-4C36-530F-1A3D3715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Kann unser Roboter fahren?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6C25F-9AC8-EEDE-E10A-1318FB2C3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IMG_20240115_164844_Arcide-LMC8.4-OP9P-v7.1">
            <a:hlinkClick r:id="" action="ppaction://media"/>
            <a:extLst>
              <a:ext uri="{FF2B5EF4-FFF2-40B4-BE49-F238E27FC236}">
                <a16:creationId xmlns:a16="http://schemas.microsoft.com/office/drawing/2014/main" id="{9BF9493F-4A15-6551-5FDE-34E270329B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2867" y="-2046063"/>
            <a:ext cx="7966266" cy="141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8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FF3D1-713F-2104-2484-4159917C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Snapchat-754709762(2)">
            <a:hlinkClick r:id="" action="ppaction://media"/>
            <a:extLst>
              <a:ext uri="{FF2B5EF4-FFF2-40B4-BE49-F238E27FC236}">
                <a16:creationId xmlns:a16="http://schemas.microsoft.com/office/drawing/2014/main" id="{2E221A33-CC8E-853B-A1D5-D2A68C3866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1019535" y="-535789"/>
            <a:ext cx="9463957" cy="5323620"/>
          </a:xfrm>
        </p:spPr>
      </p:pic>
    </p:spTree>
    <p:extLst>
      <p:ext uri="{BB962C8B-B14F-4D97-AF65-F5344CB8AC3E}">
        <p14:creationId xmlns:p14="http://schemas.microsoft.com/office/powerpoint/2010/main" val="250896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F3452-B1CB-59F3-3DBF-769AAA09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Gesamt-Konzept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7F7E1E-E047-948D-2B45-5838C9F47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1. Prototypen Phase: </a:t>
            </a:r>
          </a:p>
          <a:p>
            <a:pPr lvl="1"/>
            <a:r>
              <a:rPr lang="de-DE" dirty="0"/>
              <a:t>Gestell aus den vorhanden Teilen (Kit)</a:t>
            </a:r>
          </a:p>
          <a:p>
            <a:pPr lvl="1"/>
            <a:r>
              <a:rPr lang="de-DE" dirty="0"/>
              <a:t>Microcontroller: Arduino </a:t>
            </a:r>
            <a:r>
              <a:rPr lang="de-DE" dirty="0" err="1"/>
              <a:t>Mega</a:t>
            </a:r>
            <a:r>
              <a:rPr lang="de-DE" dirty="0"/>
              <a:t> 2560</a:t>
            </a:r>
          </a:p>
          <a:p>
            <a:pPr lvl="1"/>
            <a:r>
              <a:rPr lang="de-DE" dirty="0"/>
              <a:t>Converter/Interface: </a:t>
            </a:r>
            <a:r>
              <a:rPr lang="de-DE" dirty="0" err="1"/>
              <a:t>Dynamixel</a:t>
            </a:r>
            <a:r>
              <a:rPr lang="de-DE" dirty="0"/>
              <a:t> </a:t>
            </a:r>
            <a:r>
              <a:rPr lang="de-DE" dirty="0" err="1"/>
              <a:t>shield</a:t>
            </a:r>
            <a:endParaRPr lang="de-DE" dirty="0"/>
          </a:p>
          <a:p>
            <a:pPr lvl="1"/>
            <a:r>
              <a:rPr lang="de-DE" dirty="0"/>
              <a:t>Abstandssensor: </a:t>
            </a:r>
            <a:r>
              <a:rPr lang="de-DE" dirty="0" err="1"/>
              <a:t>ToF</a:t>
            </a:r>
            <a:r>
              <a:rPr lang="de-DE" dirty="0"/>
              <a:t> Sensor</a:t>
            </a:r>
          </a:p>
          <a:p>
            <a:r>
              <a:rPr lang="de-DE" dirty="0"/>
              <a:t>2. Phase (Zukunft)</a:t>
            </a:r>
          </a:p>
          <a:p>
            <a:pPr lvl="1"/>
            <a:r>
              <a:rPr lang="de-DE" dirty="0"/>
              <a:t>Gestell aus anderen Materialien</a:t>
            </a:r>
          </a:p>
          <a:p>
            <a:pPr lvl="1"/>
            <a:r>
              <a:rPr lang="de-DE" dirty="0"/>
              <a:t>Microcontroller: ESP32-S2</a:t>
            </a:r>
          </a:p>
          <a:p>
            <a:pPr lvl="1"/>
            <a:r>
              <a:rPr lang="de-DE" dirty="0"/>
              <a:t>Converter/Interface: PCB</a:t>
            </a:r>
          </a:p>
          <a:p>
            <a:pPr lvl="1"/>
            <a:r>
              <a:rPr lang="de-DE" dirty="0"/>
              <a:t>Abstandssensor: </a:t>
            </a:r>
            <a:r>
              <a:rPr lang="de-DE" dirty="0" err="1"/>
              <a:t>ToF</a:t>
            </a:r>
            <a:r>
              <a:rPr lang="de-DE" dirty="0"/>
              <a:t> Sensor</a:t>
            </a:r>
          </a:p>
        </p:txBody>
      </p:sp>
      <p:pic>
        <p:nvPicPr>
          <p:cNvPr id="5" name="Inhaltsplatzhalter 9">
            <a:extLst>
              <a:ext uri="{FF2B5EF4-FFF2-40B4-BE49-F238E27FC236}">
                <a16:creationId xmlns:a16="http://schemas.microsoft.com/office/drawing/2014/main" id="{362EB124-0201-493B-1171-974DC61B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78" y="240323"/>
            <a:ext cx="4460086" cy="59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0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D892C-C58F-2AAD-4A4D-1A5C6912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struktur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9DBFC9-8292-CE2C-5E46-38A25A9A9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Hosted</a:t>
            </a:r>
            <a:r>
              <a:rPr lang="de-DE" dirty="0"/>
              <a:t> auf GitHub</a:t>
            </a:r>
          </a:p>
          <a:p>
            <a:r>
              <a:rPr lang="de-DE" dirty="0"/>
              <a:t>IDE: Visual Studio Code</a:t>
            </a:r>
          </a:p>
          <a:p>
            <a:r>
              <a:rPr lang="de-DE" dirty="0"/>
              <a:t>Mit </a:t>
            </a:r>
            <a:r>
              <a:rPr lang="de-DE" dirty="0" err="1"/>
              <a:t>erweiterung</a:t>
            </a:r>
            <a:r>
              <a:rPr lang="de-DE" dirty="0"/>
              <a:t> „PIO“ (</a:t>
            </a:r>
            <a:r>
              <a:rPr lang="de-DE" dirty="0" err="1"/>
              <a:t>PlatformIO</a:t>
            </a:r>
            <a:r>
              <a:rPr lang="de-DE" dirty="0"/>
              <a:t>)</a:t>
            </a:r>
          </a:p>
          <a:p>
            <a:r>
              <a:rPr lang="en-GB" dirty="0"/>
              <a:t>Branch – Feature – </a:t>
            </a:r>
            <a:r>
              <a:rPr lang="en-GB" dirty="0" err="1"/>
              <a:t>Struktur</a:t>
            </a:r>
            <a:endParaRPr lang="en-GB" dirty="0"/>
          </a:p>
          <a:p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A94D5F-5B36-7D2B-B16A-68CDA8874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1" t="15815" r="751" b="14383"/>
          <a:stretch/>
        </p:blipFill>
        <p:spPr>
          <a:xfrm>
            <a:off x="4878824" y="939685"/>
            <a:ext cx="6943899" cy="24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15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A9DC1-6688-6FE3-1889-3AAF316A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Kann es eine Wand erkennen?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FB0DD8-7980-CB3F-FFA8-39200F322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/>
              <a:t>Ja</a:t>
            </a:r>
            <a:r>
              <a:rPr lang="de-DE" sz="2800" dirty="0"/>
              <a:t>,</a:t>
            </a:r>
            <a:r>
              <a:rPr lang="de-DE" dirty="0"/>
              <a:t> Hardware vorhanden</a:t>
            </a:r>
          </a:p>
          <a:p>
            <a:r>
              <a:rPr lang="de-DE" sz="3200" dirty="0"/>
              <a:t>Nein,</a:t>
            </a:r>
            <a:r>
              <a:rPr lang="de-DE" dirty="0"/>
              <a:t> Software fehlt noch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6DDE97F-60FE-934D-D8C4-53EF9BDB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23" y="784014"/>
            <a:ext cx="4098289" cy="54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6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39E1D-C84C-8231-2E2F-0C48CB1E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waren die Größten Schwierigkeiten?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A6634F-1881-8220-2542-BF36122F1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</a:t>
            </a:r>
          </a:p>
          <a:p>
            <a:pPr lvl="1"/>
            <a:r>
              <a:rPr lang="de-DE" dirty="0"/>
              <a:t>Erstes richtiges Treffen erst am 15.01</a:t>
            </a:r>
          </a:p>
          <a:p>
            <a:r>
              <a:rPr lang="de-DE" dirty="0"/>
              <a:t>Hardware ist schneller als Software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BF45E30-689C-AAE2-4CA2-A9A3CC52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314" y="1608992"/>
            <a:ext cx="3700271" cy="49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08D47-0403-108C-D160-53295583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war das Interessanteste?	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81B34A-F03F-256C-3F52-0CBA81367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Brainstorming, all die verrückten Ideen (An der Wand fahren, Schwungräder, </a:t>
            </a:r>
            <a:r>
              <a:rPr lang="de-DE" dirty="0" err="1"/>
              <a:t>usw</a:t>
            </a:r>
            <a:r>
              <a:rPr lang="de-DE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978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e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01_TF22566005_Win32" id="{51D97319-26EF-40C3-9BCD-562DB358BCFA}" vid="{54A3702A-6CDE-4460-A23A-BAC3F27693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156</Words>
  <Application>Microsoft Office PowerPoint</Application>
  <PresentationFormat>Breitbild</PresentationFormat>
  <Paragraphs>34</Paragraphs>
  <Slides>10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Himmel</vt:lpstr>
      <vt:lpstr>Robotic Design</vt:lpstr>
      <vt:lpstr>Wer sind wir?</vt:lpstr>
      <vt:lpstr>Kann unser Roboter fahren?</vt:lpstr>
      <vt:lpstr>PowerPoint-Präsentation</vt:lpstr>
      <vt:lpstr>Gesamt-Konzept</vt:lpstr>
      <vt:lpstr>Code struktur</vt:lpstr>
      <vt:lpstr>Kann es eine Wand erkennen?</vt:lpstr>
      <vt:lpstr>Was waren die Größten Schwierigkeiten?</vt:lpstr>
      <vt:lpstr>Was war das Interessanteste? </vt:lpstr>
      <vt:lpstr>Danke für die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Design</dc:title>
  <dc:creator>Felix Bumberger</dc:creator>
  <cp:lastModifiedBy>Felix Bumberger</cp:lastModifiedBy>
  <cp:revision>3</cp:revision>
  <dcterms:created xsi:type="dcterms:W3CDTF">2024-01-22T14:13:10Z</dcterms:created>
  <dcterms:modified xsi:type="dcterms:W3CDTF">2024-01-22T16:09:47Z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